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83" r:id="rId20"/>
    <p:sldId id="486" r:id="rId21"/>
    <p:sldId id="399" r:id="rId22"/>
    <p:sldId id="409" r:id="rId23"/>
    <p:sldId id="484" r:id="rId24"/>
    <p:sldId id="4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id="{A989A0CE-0736-4A48-ABB4-E63BD907CB75}"/>
              </a:ext>
            </a:extLst>
          </p:cNvPr>
          <p:cNvSpPr/>
          <p:nvPr/>
        </p:nvSpPr>
        <p:spPr>
          <a:xfrm>
            <a:off x="213451"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id="{5244E790-1508-4975-A438-827B7A92280F}"/>
              </a:ext>
            </a:extLst>
          </p:cNvPr>
          <p:cNvSpPr/>
          <p:nvPr/>
        </p:nvSpPr>
        <p:spPr>
          <a:xfrm>
            <a:off x="1246957" y="1755114"/>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4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id="{778ABCE1-EA9C-4697-A93B-07B42828A9EC}"/>
              </a:ext>
            </a:extLst>
          </p:cNvPr>
          <p:cNvSpPr>
            <a:spLocks/>
          </p:cNvSpPr>
          <p:nvPr/>
        </p:nvSpPr>
        <p:spPr bwMode="auto">
          <a:xfrm>
            <a:off x="6651620" y="2990270"/>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33165EC5-D557-4726-8685-65D7E375EE4E}"/>
              </a:ext>
            </a:extLst>
          </p:cNvPr>
          <p:cNvSpPr/>
          <p:nvPr/>
        </p:nvSpPr>
        <p:spPr>
          <a:xfrm>
            <a:off x="8734562" y="356796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0C6D7-FFE4-4603-9241-40D33CD1453F}"/>
              </a:ext>
            </a:extLst>
          </p:cNvPr>
          <p:cNvCxnSpPr>
            <a:cxnSpLocks/>
          </p:cNvCxnSpPr>
          <p:nvPr/>
        </p:nvCxnSpPr>
        <p:spPr>
          <a:xfrm flipV="1">
            <a:off x="8906769" y="2434049"/>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id="{B593792C-8ADD-4B74-B70B-51EB2A93C505}"/>
              </a:ext>
            </a:extLst>
          </p:cNvPr>
          <p:cNvSpPr txBox="1"/>
          <p:nvPr/>
        </p:nvSpPr>
        <p:spPr>
          <a:xfrm>
            <a:off x="8670639" y="1500932"/>
            <a:ext cx="3466494" cy="984885"/>
          </a:xfrm>
          <a:prstGeom prst="rect">
            <a:avLst/>
          </a:prstGeom>
          <a:noFill/>
        </p:spPr>
        <p:txBody>
          <a:bodyPr wrap="square" lIns="0" tIns="0" rIns="0" bIns="0" rtlCol="0" anchor="t">
            <a:spAutoFit/>
          </a:bodyPr>
          <a:lstStyle/>
          <a:p>
            <a:pPr marL="285750" indent="-285750">
              <a:buFontTx/>
              <a:buChar char="-"/>
            </a:pPr>
            <a:r>
              <a:rPr lang="en-US" sz="1600" dirty="0"/>
              <a:t>A function always and always return exactly one value.</a:t>
            </a:r>
          </a:p>
          <a:p>
            <a:pPr marL="285750" indent="-285750">
              <a:buFontTx/>
              <a:buChar char="-"/>
            </a:pPr>
            <a:r>
              <a:rPr lang="en-US" sz="1600" dirty="0"/>
              <a:t>We can have multiple input</a:t>
            </a:r>
          </a:p>
          <a:p>
            <a:r>
              <a:rPr lang="en-US" sz="1600" dirty="0"/>
              <a:t>-     2 Types of UDF.</a:t>
            </a:r>
          </a:p>
        </p:txBody>
      </p:sp>
      <p:sp>
        <p:nvSpPr>
          <p:cNvPr id="60" name="TextBox 59">
            <a:extLst>
              <a:ext uri="{FF2B5EF4-FFF2-40B4-BE49-F238E27FC236}">
                <a16:creationId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C7513383-8688-4CF1-8909-F864AC64E927}"/>
              </a:ext>
            </a:extLst>
          </p:cNvPr>
          <p:cNvSpPr/>
          <p:nvPr/>
        </p:nvSpPr>
        <p:spPr>
          <a:xfrm>
            <a:off x="6782848" y="3548097"/>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38D1B2-0A21-4007-AF12-00908B4AA581}"/>
              </a:ext>
            </a:extLst>
          </p:cNvPr>
          <p:cNvSpPr txBox="1"/>
          <p:nvPr/>
        </p:nvSpPr>
        <p:spPr>
          <a:xfrm>
            <a:off x="9035073" y="2536758"/>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id="{E438D1B2-0A21-4007-AF12-00908B4AA581}"/>
              </a:ext>
            </a:extLst>
          </p:cNvPr>
          <p:cNvSpPr txBox="1"/>
          <p:nvPr/>
        </p:nvSpPr>
        <p:spPr>
          <a:xfrm>
            <a:off x="9028449" y="2808430"/>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Unit</a:t>
            </a:r>
          </a:p>
          <a:p>
            <a:pPr marL="285750" lvl="0" indent="-285750">
              <a:buFont typeface="Arial" panose="020B0604020202020204" pitchFamily="34" charset="0"/>
              <a:buChar char="•"/>
            </a:pPr>
            <a:endParaRPr lang="en-US" i="1" dirty="0"/>
          </a:p>
          <a:p>
            <a:r>
              <a:rPr lang="en-US" dirty="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Container</a:t>
            </a:r>
          </a:p>
          <a:p>
            <a:pPr marL="609493" lvl="1"/>
            <a:endParaRPr lang="en-US"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id="{2668874E-C0FA-4ADA-BBF6-2FE5710B408A}"/>
              </a:ext>
            </a:extLst>
          </p:cNvPr>
          <p:cNvSpPr txBox="1"/>
          <p:nvPr/>
        </p:nvSpPr>
        <p:spPr>
          <a:xfrm>
            <a:off x="163528" y="923731"/>
            <a:ext cx="11900954" cy="1477328"/>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7761</TotalTime>
  <Words>2317</Words>
  <Application>Microsoft Office PowerPoint</Application>
  <PresentationFormat>Widescreen</PresentationFormat>
  <Paragraphs>260</Paragraphs>
  <Slides>24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vt:lpstr>
      <vt:lpstr>Arial Black</vt:lpstr>
      <vt:lpstr>Calibri</vt:lpstr>
      <vt:lpstr>Calibri Light</vt:lpstr>
      <vt:lpstr>Candara</vt:lpstr>
      <vt:lpstr>Cooper Black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553</cp:revision>
  <dcterms:created xsi:type="dcterms:W3CDTF">2016-07-10T03:33:26Z</dcterms:created>
  <dcterms:modified xsi:type="dcterms:W3CDTF">2021-05-02T16:17:45Z</dcterms:modified>
</cp:coreProperties>
</file>